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45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3238500"/>
            <a:ext cx="3543300" cy="1752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678894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Pylist – A Python-like List Implementation in C++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6720721" y="3734038"/>
            <a:ext cx="398014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Presenter: Saurabh Yadav Reg No:- 12310243</a:t>
            </a:r>
            <a:endParaRPr lang="en-US" sz="2400" dirty="0"/>
          </a:p>
        </p:txBody>
      </p:sp>
      <p:sp>
        <p:nvSpPr>
          <p:cNvPr id="6" name="Shape 2"/>
          <p:cNvSpPr/>
          <p:nvPr/>
        </p:nvSpPr>
        <p:spPr>
          <a:xfrm>
            <a:off x="6350437" y="3363754"/>
            <a:ext cx="30480" cy="1512094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6E4D9-CE1D-675A-1967-0E6A08503307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448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scope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95092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C++ STL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Pylist could become a standard container like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vector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449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Python-like list support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Programmers can use dynamic, multi-type lists directly in C++ without custom classes.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50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productivity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Reduces the need for manual type handling and multiple container types.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22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Cross-language compatibility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Makes C++ more Python-friendly, especially for scripting or data-heavy applications.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33953-EF4C-38D8-125C-D798F5F0A4DF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21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41057"/>
            <a:ext cx="3664744" cy="1603296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2741057"/>
            <a:ext cx="121920" cy="1603296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29983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created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Python-like dynamic list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C++.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41057"/>
            <a:ext cx="3664863" cy="1603296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654868" y="2741057"/>
            <a:ext cx="121920" cy="1603296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034082" y="29983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demonstrates a solid grasp of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DSA and OOP principles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71167"/>
            <a:ext cx="3664744" cy="1966198"/>
          </a:xfrm>
          <a:prstGeom prst="roundRect">
            <a:avLst>
              <a:gd name="adj" fmla="val 744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63310" y="4571167"/>
            <a:ext cx="121920" cy="196619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42524" y="4828461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Pylist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serves as a bridge between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C++’s static typing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Python’s flexibility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672947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PyList project focuses on creating a custom C++ data type that accurately mimics the versatility and functionality of Python’s native list structure.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3545" y="2782729"/>
            <a:ext cx="7678579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Python’s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 powerful dynamic container that supports storing multiple data types and operations like append, insert, slice, and reverse.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545" y="3544252"/>
            <a:ext cx="767857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C++, such dynamic flexibility is not directly available with built-in containers.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3545" y="4298156"/>
            <a:ext cx="767857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created an opportunity to deeply explore dynamic memory management and generic programming in C++.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142" y="2830473"/>
            <a:ext cx="4946213" cy="4946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3C757A-9EFB-2A5D-19BB-377698C50E68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148"/>
            <a:ext cx="8179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Objectives: Why PyList?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74351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store integers, floats, strings, or objects together — useful for programs needing mixed data types.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72498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Mimic Python list functionalities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5697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including append, insert, remove, pop, slice, reverse, and extend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72498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efficient access and indexing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697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an internal mapping to enable O(1) access by index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7D109-4ECB-BFAA-FE4F-DFA3BFD9AF0B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3293"/>
            <a:ext cx="5877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5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C++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Concepts Used: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&amp; Objects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Memory Allocation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 Overloading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Doubly Linked List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Enum Data Type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Unordered Map (for index mapping)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3055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Studio Code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29919-525C-7D44-BB11-F470F656F764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555784"/>
            <a:ext cx="489549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Architecture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324" y="1559362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Components: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324" y="2093000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Pynode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Represents each node in the list.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5324" y="2474833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value and type (using enum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Dtype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5324" y="2856667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different constructors and assignment operators.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5324" y="3238500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Pylist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The main list structure.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5324" y="3620333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pointers to head and tail.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5324" y="4002167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nodes dynamically and provides list-like operations.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5324" y="4384000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Enum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Dtype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Defines data types like INT, FLOAT, STRING, etc.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5324" y="4917638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Operations Supported: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5324" y="5451277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append()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5324" y="5833110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insert()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5324" y="6214943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remove(), pop()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5324" y="6596777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slice(), extend()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5324" y="6978610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reverse()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5324" y="7360444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 overloading (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&lt;&lt;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6D5BA-2036-929B-4FA9-5C226067A7EB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865" y="500420"/>
            <a:ext cx="9180790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Complexity Analysis of PyList Operations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6865" y="1432917"/>
            <a:ext cx="13356669" cy="6310313"/>
          </a:xfrm>
          <a:prstGeom prst="roundRect">
            <a:avLst>
              <a:gd name="adj" fmla="val 12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4485" y="1440537"/>
            <a:ext cx="13340001" cy="524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27961" y="1557338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277922" y="1557338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724073" y="1557338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485" y="1965127"/>
            <a:ext cx="13340001" cy="524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27961" y="2081927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append()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277922" y="2081927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an element at the end of the list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724073" y="2081927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O(1)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4485" y="2489716"/>
            <a:ext cx="13340001" cy="524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27961" y="2606516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insert(index, value)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277922" y="2606516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element at any position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724073" y="2606516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44485" y="3014305"/>
            <a:ext cx="13340001" cy="524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27961" y="3131106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pop()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277922" y="3131106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last element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9724073" y="3131106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O(1)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44485" y="3538895"/>
            <a:ext cx="13340001" cy="524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27961" y="3655695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remove(index)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277922" y="3655695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element at specific index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724073" y="3655695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44485" y="4063484"/>
            <a:ext cx="13340001" cy="524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27961" y="4180284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size()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5277922" y="4180284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number of elements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9724073" y="4180284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O(1)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644485" y="4588073"/>
            <a:ext cx="13340001" cy="524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27961" y="4704874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clear()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5277922" y="4704874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all elements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9724073" y="4704874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44485" y="5112663"/>
            <a:ext cx="13340001" cy="524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27961" y="5229463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reverse()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5277922" y="5229463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 the entire list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9724073" y="5229463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644485" y="5637252"/>
            <a:ext cx="13340001" cy="524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27961" y="5754053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slice(start, end, step)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5277922" y="5754053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sublist from start to end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9724073" y="5754053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O(k) where k = size of slice</a:t>
            </a:r>
            <a:endParaRPr lang="en-US" sz="1400" dirty="0"/>
          </a:p>
        </p:txBody>
      </p:sp>
      <p:sp>
        <p:nvSpPr>
          <p:cNvPr id="40" name="Shape 38"/>
          <p:cNvSpPr/>
          <p:nvPr/>
        </p:nvSpPr>
        <p:spPr>
          <a:xfrm>
            <a:off x="644485" y="6161842"/>
            <a:ext cx="13340001" cy="524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27961" y="6278642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extend(other_list)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5277922" y="6278642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all elements of another list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9724073" y="6278642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O(m) where m = size of other list</a:t>
            </a:r>
            <a:endParaRPr lang="en-US" sz="1400" dirty="0"/>
          </a:p>
        </p:txBody>
      </p:sp>
      <p:sp>
        <p:nvSpPr>
          <p:cNvPr id="44" name="Shape 42"/>
          <p:cNvSpPr/>
          <p:nvPr/>
        </p:nvSpPr>
        <p:spPr>
          <a:xfrm>
            <a:off x="644485" y="6686431"/>
            <a:ext cx="13340001" cy="524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27961" y="6803231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operator[] (indexing)</a:t>
            </a:r>
            <a:endParaRPr lang="en-US" sz="1400" dirty="0"/>
          </a:p>
        </p:txBody>
      </p:sp>
      <p:sp>
        <p:nvSpPr>
          <p:cNvPr id="46" name="Text 44"/>
          <p:cNvSpPr/>
          <p:nvPr/>
        </p:nvSpPr>
        <p:spPr>
          <a:xfrm>
            <a:off x="5277922" y="6803231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element at index</a:t>
            </a:r>
            <a:endParaRPr lang="en-US" sz="1400" dirty="0"/>
          </a:p>
        </p:txBody>
      </p:sp>
      <p:sp>
        <p:nvSpPr>
          <p:cNvPr id="47" name="Text 45"/>
          <p:cNvSpPr/>
          <p:nvPr/>
        </p:nvSpPr>
        <p:spPr>
          <a:xfrm>
            <a:off x="9724073" y="6803231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O(1) (using map)</a:t>
            </a:r>
            <a:endParaRPr lang="en-US" sz="1400" dirty="0"/>
          </a:p>
        </p:txBody>
      </p:sp>
      <p:sp>
        <p:nvSpPr>
          <p:cNvPr id="48" name="Shape 46"/>
          <p:cNvSpPr/>
          <p:nvPr/>
        </p:nvSpPr>
        <p:spPr>
          <a:xfrm>
            <a:off x="644485" y="7211020"/>
            <a:ext cx="13340001" cy="524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27961" y="7327821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display()</a:t>
            </a:r>
            <a:endParaRPr lang="en-US" sz="1400" dirty="0"/>
          </a:p>
        </p:txBody>
      </p:sp>
      <p:sp>
        <p:nvSpPr>
          <p:cNvPr id="50" name="Text 48"/>
          <p:cNvSpPr/>
          <p:nvPr/>
        </p:nvSpPr>
        <p:spPr>
          <a:xfrm>
            <a:off x="5277922" y="7327821"/>
            <a:ext cx="407467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 all elements</a:t>
            </a:r>
            <a:endParaRPr lang="en-US" sz="1400" dirty="0"/>
          </a:p>
        </p:txBody>
      </p:sp>
      <p:sp>
        <p:nvSpPr>
          <p:cNvPr id="51" name="Text 49"/>
          <p:cNvSpPr/>
          <p:nvPr/>
        </p:nvSpPr>
        <p:spPr>
          <a:xfrm>
            <a:off x="9724073" y="7327821"/>
            <a:ext cx="407848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6B84E6-7A80-A010-3266-468874004B1E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9123"/>
            <a:ext cx="5434132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Execution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1848803"/>
            <a:ext cx="4415195" cy="49449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10" y="1848803"/>
            <a:ext cx="6895386" cy="2199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7282577"/>
            <a:ext cx="1310901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0E84B-3956-4EA1-819C-54B6D03C5A70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82228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Implementation Challenges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924" y="3684627"/>
            <a:ext cx="645842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Designing a structure to store multiple data types in one list.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75924" y="4743212"/>
            <a:ext cx="629090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Ensuring deep copies and safe dynamic memory handling.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75924" y="5801797"/>
            <a:ext cx="580036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efficient indexing with </a:t>
            </a:r>
            <a:r>
              <a:rPr lang="en-US" sz="17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unordered_map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17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75924" y="6860381"/>
            <a:ext cx="643901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Overloading multiple operators for smooth user experience.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97B74C-10A4-1D9B-1BFF-83B3198C4CC5}"/>
              </a:ext>
            </a:extLst>
          </p:cNvPr>
          <p:cNvSpPr/>
          <p:nvPr/>
        </p:nvSpPr>
        <p:spPr>
          <a:xfrm>
            <a:off x="12556273" y="7660888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1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3136583"/>
            <a:ext cx="5142190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852" y="4087773"/>
            <a:ext cx="6492478" cy="616982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811786" y="4203383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25473" y="4910376"/>
            <a:ext cx="60812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understanding of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Structures and Algorithms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951" y="4087773"/>
            <a:ext cx="6492597" cy="616982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510004" y="4203383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623572" y="4910376"/>
            <a:ext cx="6081355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Learned practical application of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Programming (OOP)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9852" y="5979795"/>
            <a:ext cx="6492478" cy="616982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811786" y="6095405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25473" y="6802398"/>
            <a:ext cx="608123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knowledge of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 overloading and memory management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951" y="5979795"/>
            <a:ext cx="6492597" cy="616982"/>
          </a:xfrm>
          <a:prstGeom prst="roundRect">
            <a:avLst>
              <a:gd name="adj" fmla="val 48006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510004" y="6095405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623572" y="6802398"/>
            <a:ext cx="6081355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in designing 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reusable data structure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62A24C-FFF0-8B19-1B3D-03D013274607}"/>
              </a:ext>
            </a:extLst>
          </p:cNvPr>
          <p:cNvSpPr/>
          <p:nvPr/>
        </p:nvSpPr>
        <p:spPr>
          <a:xfrm>
            <a:off x="12556273" y="7638586"/>
            <a:ext cx="2074127" cy="56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656</Words>
  <Application>Microsoft Office PowerPoint</Application>
  <PresentationFormat>Custom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Saurabh yadav</dc:creator>
  <cp:lastModifiedBy>saurabh yadav</cp:lastModifiedBy>
  <cp:revision>2</cp:revision>
  <dcterms:created xsi:type="dcterms:W3CDTF">2025-10-10T19:42:02Z</dcterms:created>
  <dcterms:modified xsi:type="dcterms:W3CDTF">2025-10-10T19:47:29Z</dcterms:modified>
</cp:coreProperties>
</file>